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33"/>
  </p:notesMasterIdLst>
  <p:sldIdLst>
    <p:sldId id="289" r:id="rId2"/>
    <p:sldId id="260" r:id="rId3"/>
    <p:sldId id="261" r:id="rId4"/>
    <p:sldId id="264" r:id="rId5"/>
    <p:sldId id="262" r:id="rId6"/>
    <p:sldId id="263" r:id="rId7"/>
    <p:sldId id="297" r:id="rId8"/>
    <p:sldId id="267" r:id="rId9"/>
    <p:sldId id="266" r:id="rId10"/>
    <p:sldId id="268" r:id="rId11"/>
    <p:sldId id="269" r:id="rId12"/>
    <p:sldId id="270" r:id="rId13"/>
    <p:sldId id="273" r:id="rId14"/>
    <p:sldId id="272" r:id="rId15"/>
    <p:sldId id="271" r:id="rId16"/>
    <p:sldId id="274" r:id="rId17"/>
    <p:sldId id="280" r:id="rId18"/>
    <p:sldId id="281" r:id="rId19"/>
    <p:sldId id="296" r:id="rId20"/>
    <p:sldId id="283" r:id="rId21"/>
    <p:sldId id="284" r:id="rId22"/>
    <p:sldId id="275" r:id="rId23"/>
    <p:sldId id="276" r:id="rId24"/>
    <p:sldId id="277" r:id="rId25"/>
    <p:sldId id="278" r:id="rId26"/>
    <p:sldId id="279" r:id="rId27"/>
    <p:sldId id="298" r:id="rId28"/>
    <p:sldId id="299" r:id="rId29"/>
    <p:sldId id="300" r:id="rId30"/>
    <p:sldId id="302" r:id="rId31"/>
    <p:sldId id="30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FF"/>
    <a:srgbClr val="CCCBC6"/>
    <a:srgbClr val="BFBEBB"/>
    <a:srgbClr val="E8E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5"/>
  </p:normalViewPr>
  <p:slideViewPr>
    <p:cSldViewPr snapToGrid="0" snapToObjects="1">
      <p:cViewPr varScale="1">
        <p:scale>
          <a:sx n="74" d="100"/>
          <a:sy n="74" d="100"/>
        </p:scale>
        <p:origin x="17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64C7A-D039-0A49-9965-BD896D098581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DE390-9D6C-0D4C-82B0-91001363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E390-9D6C-0D4C-82B0-910013632E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20C78-F9C4-864F-A66E-21F3F4D1E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94C8D-8F25-DC4B-B15A-96C3D9C4E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1CADB-4A0D-424B-8A1B-BEFA681C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6509-8A1F-5C4E-A80B-4ECB73275BCF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2101B-0763-CA41-9D67-9C87186E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CF984-E871-9F4B-BB60-0F5FA6E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A809-6E83-8140-8D3B-56DB7AE96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3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980E-3231-B746-8011-765C1D67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53A68-CC8E-DC42-A336-F36131F4A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0DB27-E1FB-F549-9A47-CCAA1744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6509-8A1F-5C4E-A80B-4ECB73275BCF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8CA2A-BE4B-F24C-B5BE-1E5F49AC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5B4DE-B6C8-1C43-AA59-DCDC54E8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A809-6E83-8140-8D3B-56DB7AE96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DDD388-125E-6C4F-8715-89D456AE0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3E291-2D74-FB41-B1E5-9E1AD6861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2CEA3-330D-0142-89E8-C6567887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6509-8A1F-5C4E-A80B-4ECB73275BCF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B4121-192B-FD4C-A3C1-597A6B2A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768CC-B684-0242-ADA9-992A09B4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A809-6E83-8140-8D3B-56DB7AE96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2450A-7D61-8944-BF8D-084B71C4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E29EE-8B8F-4D48-925B-0C61B263A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2577-503C-5A46-90B9-ED473A0C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6509-8A1F-5C4E-A80B-4ECB73275BCF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CF1F1-8C7A-7D46-AA85-0159310B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91252-E494-224D-911B-C643802A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A809-6E83-8140-8D3B-56DB7AE96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1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5440C-C763-B243-AA3C-EC717811F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32297-9DE2-D44B-AD60-4C3786A1E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10C45-F2C4-6E44-BD73-0B0D2F48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6509-8A1F-5C4E-A80B-4ECB73275BCF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DC192-3F40-FB42-ACE4-E95A08F2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BE96E-3E72-0244-A993-12E93F36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A809-6E83-8140-8D3B-56DB7AE96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5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BC70-E3C2-3849-9404-DFC39C4B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BF422-AACA-5942-87E4-AE878E4EB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ECCB4-3BE9-1F4D-A86B-B8BD2F3C9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AFC2F-2BE2-764C-899D-638EED036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6509-8A1F-5C4E-A80B-4ECB73275BCF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E5D96-2E37-3645-84F5-AE7F2CF6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58237-E7B6-164F-BCDD-F3B4C47D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A809-6E83-8140-8D3B-56DB7AE96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A995-E981-2D4A-91B4-B17D7211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8F200-0A26-6142-BA9F-1A9158D2B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CAAD6-EAE4-7B43-B872-59BFDC8AC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65E77-909F-C049-974C-684B5A8A4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0A9047-1EB1-FC40-A8EF-EFA4AA073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DDE2E7-07C7-8E40-A854-F076D5F41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6509-8A1F-5C4E-A80B-4ECB73275BCF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B507A0-9A5C-2647-B5D5-9D9EDD19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DB9F0B-C090-3D4C-819F-FFD67F4D0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A809-6E83-8140-8D3B-56DB7AE96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1F5B-19B0-0B4E-8C70-D931F8D2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DF374-9587-8A46-993B-D41F2C5A9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6509-8A1F-5C4E-A80B-4ECB73275BCF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67A60-6987-664F-BE1A-68D6C06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E7EF2-9988-6D4D-9EE3-6EBA58D7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A809-6E83-8140-8D3B-56DB7AE96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9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95340-F4C4-194F-BF43-51C1EB05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6509-8A1F-5C4E-A80B-4ECB73275BCF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D49BB-520C-9946-B563-6D916320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FBF2B-B1E2-064A-8AA8-6158CB26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A809-6E83-8140-8D3B-56DB7AE96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0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1C8A0-D5A0-6C46-A816-FE5993D6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16D30-568C-7047-9202-67AA0FF07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96221-D52F-8444-907B-51FC6D750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84417-57D0-A647-A344-E5FB92A4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6509-8A1F-5C4E-A80B-4ECB73275BCF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CF1C2-1A9D-564E-BC4B-A5A6B5DE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ADE14-E721-6B4D-BDAC-F1EA6430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A809-6E83-8140-8D3B-56DB7AE96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4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97B8-FCBF-FC4F-8276-04163711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DE257-E8E1-B343-936D-E56B16D8F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D2D25-1D22-EA44-BEDB-99BE8C797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A96A5-9C14-E243-B2DB-E57C6B37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6509-8A1F-5C4E-A80B-4ECB73275BCF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E2C30-78FF-FF45-9767-7A3B0C81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4408B-FE82-2746-A820-F1BEAAE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A809-6E83-8140-8D3B-56DB7AE96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5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9F32D7-ECC1-2149-ADEF-804CA76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74CBE-55CA-FF40-A0E4-E69145BCC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E0E2A-F3EA-E849-A7D8-9134975C9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A6509-8A1F-5C4E-A80B-4ECB73275BCF}" type="datetimeFigureOut">
              <a:rPr lang="en-US" smtClean="0"/>
              <a:t>12/31/19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E5DDD-D5E2-7D4F-A658-3869527DD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C93E7-E6CD-C247-8CE9-2320A6D3D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7A809-6E83-8140-8D3B-56DB7AE96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5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4.xml"/><Relationship Id="rId18" Type="http://schemas.openxmlformats.org/officeDocument/2006/relationships/slide" Target="slide10.xml"/><Relationship Id="rId26" Type="http://schemas.openxmlformats.org/officeDocument/2006/relationships/slide" Target="slide26.xml"/><Relationship Id="rId3" Type="http://schemas.openxmlformats.org/officeDocument/2006/relationships/slide" Target="slide2.xml"/><Relationship Id="rId21" Type="http://schemas.openxmlformats.org/officeDocument/2006/relationships/slide" Target="slide25.xml"/><Relationship Id="rId7" Type="http://schemas.openxmlformats.org/officeDocument/2006/relationships/slide" Target="slide22.xml"/><Relationship Id="rId12" Type="http://schemas.openxmlformats.org/officeDocument/2006/relationships/slide" Target="slide23.xml"/><Relationship Id="rId17" Type="http://schemas.openxmlformats.org/officeDocument/2006/relationships/slide" Target="slide5.xml"/><Relationship Id="rId25" Type="http://schemas.openxmlformats.org/officeDocument/2006/relationships/slide" Target="slide21.xml"/><Relationship Id="rId2" Type="http://schemas.openxmlformats.org/officeDocument/2006/relationships/notesSlide" Target="../notesSlides/notesSlide1.xml"/><Relationship Id="rId16" Type="http://schemas.openxmlformats.org/officeDocument/2006/relationships/slide" Target="slide24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18.xml"/><Relationship Id="rId24" Type="http://schemas.openxmlformats.org/officeDocument/2006/relationships/slide" Target="slide16.xml"/><Relationship Id="rId5" Type="http://schemas.openxmlformats.org/officeDocument/2006/relationships/slide" Target="slide12.xml"/><Relationship Id="rId15" Type="http://schemas.openxmlformats.org/officeDocument/2006/relationships/slide" Target="slide14.xml"/><Relationship Id="rId23" Type="http://schemas.openxmlformats.org/officeDocument/2006/relationships/slide" Target="slide11.xml"/><Relationship Id="rId10" Type="http://schemas.openxmlformats.org/officeDocument/2006/relationships/slide" Target="slide13.xml"/><Relationship Id="rId19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slide" Target="slide8.xml"/><Relationship Id="rId14" Type="http://schemas.openxmlformats.org/officeDocument/2006/relationships/slide" Target="slide9.xml"/><Relationship Id="rId22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3AE9-8C31-144E-A6D5-E1D601EC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EDD75ED-1F11-A842-A899-0035654AC5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301293"/>
              </p:ext>
            </p:extLst>
          </p:nvPr>
        </p:nvGraphicFramePr>
        <p:xfrm>
          <a:off x="0" y="0"/>
          <a:ext cx="12192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71830645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531110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91115247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0237747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594414727"/>
                    </a:ext>
                  </a:extLst>
                </a:gridCol>
              </a:tblGrid>
              <a:tr h="9087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Headlines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Captions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Introductions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Outlining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Potpourri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52629"/>
                  </a:ext>
                </a:extLst>
              </a:tr>
              <a:tr h="118984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3" action="ppaction://hlinksldjump"/>
                        </a:rPr>
                        <a:t>100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4" action="ppaction://hlinksldjump"/>
                        </a:rPr>
                        <a:t>100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5" action="ppaction://hlinksldjump"/>
                        </a:rPr>
                        <a:t>200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6" action="ppaction://hlinksldjump"/>
                        </a:rPr>
                        <a:t>200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7" action="ppaction://hlinksldjump"/>
                        </a:rPr>
                        <a:t>200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697509"/>
                  </a:ext>
                </a:extLst>
              </a:tr>
              <a:tr h="118984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8" action="ppaction://hlinksldjump"/>
                        </a:rPr>
                        <a:t>200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9" action="ppaction://hlinksldjump"/>
                        </a:rPr>
                        <a:t>200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10" action="ppaction://hlinksldjump"/>
                        </a:rPr>
                        <a:t>400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11" action="ppaction://hlinksldjump"/>
                        </a:rPr>
                        <a:t>400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12" action="ppaction://hlinksldjump"/>
                        </a:rPr>
                        <a:t>400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412447"/>
                  </a:ext>
                </a:extLst>
              </a:tr>
              <a:tr h="118984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13" action="ppaction://hlinksldjump"/>
                        </a:rPr>
                        <a:t>300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14" action="ppaction://hlinksldjump"/>
                        </a:rPr>
                        <a:t>300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15" action="ppaction://hlinksldjump"/>
                        </a:rPr>
                        <a:t>600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7" action="ppaction://hlinksldjump"/>
                        </a:rPr>
                        <a:t>600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16" action="ppaction://hlinksldjump"/>
                        </a:rPr>
                        <a:t>900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837239"/>
                  </a:ext>
                </a:extLst>
              </a:tr>
              <a:tr h="118984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17" action="ppaction://hlinksldjump"/>
                        </a:rPr>
                        <a:t>400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18" action="ppaction://hlinksldjump"/>
                        </a:rPr>
                        <a:t>400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19" action="ppaction://hlinksldjump"/>
                        </a:rPr>
                        <a:t>800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20" action="ppaction://hlinksldjump"/>
                        </a:rPr>
                        <a:t>800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21" action="ppaction://hlinksldjump"/>
                        </a:rPr>
                        <a:t>1200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193010"/>
                  </a:ext>
                </a:extLst>
              </a:tr>
              <a:tr h="118984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22" action="ppaction://hlinksldjump"/>
                        </a:rPr>
                        <a:t>500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23" action="ppaction://hlinksldjump"/>
                        </a:rPr>
                        <a:t>500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24" action="ppaction://hlinksldjump"/>
                        </a:rPr>
                        <a:t>1000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25" action="ppaction://hlinksldjump"/>
                        </a:rPr>
                        <a:t>1000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FF00"/>
                          </a:solidFill>
                          <a:hlinkClick r:id="rId26" action="ppaction://hlinksldjump"/>
                        </a:rPr>
                        <a:t>1500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118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34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74BF1105-FC04-CB44-B696-356FFD0268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7397055F-8972-FB4C-A3C3-5B1A6B6E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a Caption for the Following Picture: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7724B8-2D1B-E849-87A7-F4E1C6FD11C2}"/>
              </a:ext>
            </a:extLst>
          </p:cNvPr>
          <p:cNvSpPr/>
          <p:nvPr/>
        </p:nvSpPr>
        <p:spPr>
          <a:xfrm>
            <a:off x="8667750" y="1441938"/>
            <a:ext cx="1900604" cy="5275385"/>
          </a:xfrm>
          <a:prstGeom prst="rect">
            <a:avLst/>
          </a:prstGeom>
          <a:solidFill>
            <a:srgbClr val="003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F73BE-91F5-4742-8860-A4F87E87E827}"/>
              </a:ext>
            </a:extLst>
          </p:cNvPr>
          <p:cNvGrpSpPr/>
          <p:nvPr/>
        </p:nvGrpSpPr>
        <p:grpSpPr>
          <a:xfrm>
            <a:off x="890712" y="1822256"/>
            <a:ext cx="10463088" cy="5125857"/>
            <a:chOff x="890712" y="1822256"/>
            <a:chExt cx="10463088" cy="51258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584C05-EE97-3B4F-86AE-96F61D3FB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712" y="1822256"/>
              <a:ext cx="10463088" cy="512585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34BBD7-7F34-034D-9563-4C2F4CE706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75446" y="3734947"/>
              <a:ext cx="3903573" cy="3213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534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1image49538816">
            <a:extLst>
              <a:ext uri="{FF2B5EF4-FFF2-40B4-BE49-F238E27FC236}">
                <a16:creationId xmlns:a16="http://schemas.microsoft.com/office/drawing/2014/main" id="{59DE1CE6-18D4-0249-9ED6-1DCF7B51A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4" y="1344226"/>
            <a:ext cx="73914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71455E89-1992-824B-8883-75346825A8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4CEA6E1D-D556-1046-BEED-6B732025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a Caption for the Following Picture: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5A890F-04AE-2943-BA7A-DB09879039C4}"/>
              </a:ext>
            </a:extLst>
          </p:cNvPr>
          <p:cNvGrpSpPr/>
          <p:nvPr/>
        </p:nvGrpSpPr>
        <p:grpSpPr>
          <a:xfrm>
            <a:off x="3678235" y="3120595"/>
            <a:ext cx="5480298" cy="1736043"/>
            <a:chOff x="3678235" y="3120595"/>
            <a:chExt cx="5480298" cy="173604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454C119-68F1-0E4A-8A14-B0CDCCB63A87}"/>
                </a:ext>
              </a:extLst>
            </p:cNvPr>
            <p:cNvSpPr/>
            <p:nvPr/>
          </p:nvSpPr>
          <p:spPr>
            <a:xfrm>
              <a:off x="4378569" y="3369014"/>
              <a:ext cx="2303585" cy="1487624"/>
            </a:xfrm>
            <a:custGeom>
              <a:avLst/>
              <a:gdLst>
                <a:gd name="connsiteX0" fmla="*/ 17585 w 2303585"/>
                <a:gd name="connsiteY0" fmla="*/ 703385 h 1487624"/>
                <a:gd name="connsiteX1" fmla="*/ 140677 w 2303585"/>
                <a:gd name="connsiteY1" fmla="*/ 808892 h 1487624"/>
                <a:gd name="connsiteX2" fmla="*/ 175846 w 2303585"/>
                <a:gd name="connsiteY2" fmla="*/ 844062 h 1487624"/>
                <a:gd name="connsiteX3" fmla="*/ 281354 w 2303585"/>
                <a:gd name="connsiteY3" fmla="*/ 914400 h 1487624"/>
                <a:gd name="connsiteX4" fmla="*/ 316523 w 2303585"/>
                <a:gd name="connsiteY4" fmla="*/ 967154 h 1487624"/>
                <a:gd name="connsiteX5" fmla="*/ 386862 w 2303585"/>
                <a:gd name="connsiteY5" fmla="*/ 1090246 h 1487624"/>
                <a:gd name="connsiteX6" fmla="*/ 422031 w 2303585"/>
                <a:gd name="connsiteY6" fmla="*/ 967154 h 1487624"/>
                <a:gd name="connsiteX7" fmla="*/ 474785 w 2303585"/>
                <a:gd name="connsiteY7" fmla="*/ 931985 h 1487624"/>
                <a:gd name="connsiteX8" fmla="*/ 720969 w 2303585"/>
                <a:gd name="connsiteY8" fmla="*/ 949569 h 1487624"/>
                <a:gd name="connsiteX9" fmla="*/ 808892 w 2303585"/>
                <a:gd name="connsiteY9" fmla="*/ 1055077 h 1487624"/>
                <a:gd name="connsiteX10" fmla="*/ 896815 w 2303585"/>
                <a:gd name="connsiteY10" fmla="*/ 1125415 h 1487624"/>
                <a:gd name="connsiteX11" fmla="*/ 931985 w 2303585"/>
                <a:gd name="connsiteY11" fmla="*/ 1160585 h 1487624"/>
                <a:gd name="connsiteX12" fmla="*/ 984738 w 2303585"/>
                <a:gd name="connsiteY12" fmla="*/ 1195754 h 1487624"/>
                <a:gd name="connsiteX13" fmla="*/ 1072662 w 2303585"/>
                <a:gd name="connsiteY13" fmla="*/ 1266092 h 1487624"/>
                <a:gd name="connsiteX14" fmla="*/ 1125415 w 2303585"/>
                <a:gd name="connsiteY14" fmla="*/ 1283677 h 1487624"/>
                <a:gd name="connsiteX15" fmla="*/ 1248508 w 2303585"/>
                <a:gd name="connsiteY15" fmla="*/ 1424354 h 1487624"/>
                <a:gd name="connsiteX16" fmla="*/ 1354015 w 2303585"/>
                <a:gd name="connsiteY16" fmla="*/ 1441938 h 1487624"/>
                <a:gd name="connsiteX17" fmla="*/ 1863969 w 2303585"/>
                <a:gd name="connsiteY17" fmla="*/ 1459523 h 1487624"/>
                <a:gd name="connsiteX18" fmla="*/ 2022231 w 2303585"/>
                <a:gd name="connsiteY18" fmla="*/ 1336431 h 1487624"/>
                <a:gd name="connsiteX19" fmla="*/ 2110154 w 2303585"/>
                <a:gd name="connsiteY19" fmla="*/ 1248508 h 1487624"/>
                <a:gd name="connsiteX20" fmla="*/ 2162908 w 2303585"/>
                <a:gd name="connsiteY20" fmla="*/ 1160585 h 1487624"/>
                <a:gd name="connsiteX21" fmla="*/ 2180492 w 2303585"/>
                <a:gd name="connsiteY21" fmla="*/ 1107831 h 1487624"/>
                <a:gd name="connsiteX22" fmla="*/ 2215662 w 2303585"/>
                <a:gd name="connsiteY22" fmla="*/ 967154 h 1487624"/>
                <a:gd name="connsiteX23" fmla="*/ 2250831 w 2303585"/>
                <a:gd name="connsiteY23" fmla="*/ 808892 h 1487624"/>
                <a:gd name="connsiteX24" fmla="*/ 2286000 w 2303585"/>
                <a:gd name="connsiteY24" fmla="*/ 668215 h 1487624"/>
                <a:gd name="connsiteX25" fmla="*/ 2303585 w 2303585"/>
                <a:gd name="connsiteY25" fmla="*/ 580292 h 1487624"/>
                <a:gd name="connsiteX26" fmla="*/ 2215662 w 2303585"/>
                <a:gd name="connsiteY26" fmla="*/ 263769 h 1487624"/>
                <a:gd name="connsiteX27" fmla="*/ 2162908 w 2303585"/>
                <a:gd name="connsiteY27" fmla="*/ 246185 h 1487624"/>
                <a:gd name="connsiteX28" fmla="*/ 2074985 w 2303585"/>
                <a:gd name="connsiteY28" fmla="*/ 158262 h 1487624"/>
                <a:gd name="connsiteX29" fmla="*/ 1881554 w 2303585"/>
                <a:gd name="connsiteY29" fmla="*/ 105508 h 1487624"/>
                <a:gd name="connsiteX30" fmla="*/ 1776046 w 2303585"/>
                <a:gd name="connsiteY30" fmla="*/ 70338 h 1487624"/>
                <a:gd name="connsiteX31" fmla="*/ 1723292 w 2303585"/>
                <a:gd name="connsiteY31" fmla="*/ 52754 h 1487624"/>
                <a:gd name="connsiteX32" fmla="*/ 1600200 w 2303585"/>
                <a:gd name="connsiteY32" fmla="*/ 35169 h 1487624"/>
                <a:gd name="connsiteX33" fmla="*/ 1512277 w 2303585"/>
                <a:gd name="connsiteY33" fmla="*/ 17585 h 1487624"/>
                <a:gd name="connsiteX34" fmla="*/ 1266092 w 2303585"/>
                <a:gd name="connsiteY34" fmla="*/ 0 h 1487624"/>
                <a:gd name="connsiteX35" fmla="*/ 545123 w 2303585"/>
                <a:gd name="connsiteY35" fmla="*/ 17585 h 1487624"/>
                <a:gd name="connsiteX36" fmla="*/ 351692 w 2303585"/>
                <a:gd name="connsiteY36" fmla="*/ 175846 h 1487624"/>
                <a:gd name="connsiteX37" fmla="*/ 246185 w 2303585"/>
                <a:gd name="connsiteY37" fmla="*/ 263769 h 1487624"/>
                <a:gd name="connsiteX38" fmla="*/ 123092 w 2303585"/>
                <a:gd name="connsiteY38" fmla="*/ 422031 h 1487624"/>
                <a:gd name="connsiteX39" fmla="*/ 70338 w 2303585"/>
                <a:gd name="connsiteY39" fmla="*/ 509954 h 1487624"/>
                <a:gd name="connsiteX40" fmla="*/ 0 w 2303585"/>
                <a:gd name="connsiteY40" fmla="*/ 615462 h 1487624"/>
                <a:gd name="connsiteX41" fmla="*/ 17585 w 2303585"/>
                <a:gd name="connsiteY41" fmla="*/ 703385 h 148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03585" h="1487624">
                  <a:moveTo>
                    <a:pt x="17585" y="703385"/>
                  </a:moveTo>
                  <a:cubicBezTo>
                    <a:pt x="58616" y="738554"/>
                    <a:pt x="100287" y="772989"/>
                    <a:pt x="140677" y="808892"/>
                  </a:cubicBezTo>
                  <a:cubicBezTo>
                    <a:pt x="153068" y="819907"/>
                    <a:pt x="162583" y="834115"/>
                    <a:pt x="175846" y="844062"/>
                  </a:cubicBezTo>
                  <a:cubicBezTo>
                    <a:pt x="209660" y="869423"/>
                    <a:pt x="281354" y="914400"/>
                    <a:pt x="281354" y="914400"/>
                  </a:cubicBezTo>
                  <a:cubicBezTo>
                    <a:pt x="293077" y="931985"/>
                    <a:pt x="310962" y="946765"/>
                    <a:pt x="316523" y="967154"/>
                  </a:cubicBezTo>
                  <a:cubicBezTo>
                    <a:pt x="357947" y="1119044"/>
                    <a:pt x="280827" y="1125592"/>
                    <a:pt x="386862" y="1090246"/>
                  </a:cubicBezTo>
                  <a:cubicBezTo>
                    <a:pt x="388012" y="1085648"/>
                    <a:pt x="412856" y="978622"/>
                    <a:pt x="422031" y="967154"/>
                  </a:cubicBezTo>
                  <a:cubicBezTo>
                    <a:pt x="435233" y="950651"/>
                    <a:pt x="457200" y="943708"/>
                    <a:pt x="474785" y="931985"/>
                  </a:cubicBezTo>
                  <a:cubicBezTo>
                    <a:pt x="556846" y="937846"/>
                    <a:pt x="640886" y="930726"/>
                    <a:pt x="720969" y="949569"/>
                  </a:cubicBezTo>
                  <a:cubicBezTo>
                    <a:pt x="751844" y="956834"/>
                    <a:pt x="791222" y="1032989"/>
                    <a:pt x="808892" y="1055077"/>
                  </a:cubicBezTo>
                  <a:cubicBezTo>
                    <a:pt x="846631" y="1102250"/>
                    <a:pt x="846043" y="1084797"/>
                    <a:pt x="896815" y="1125415"/>
                  </a:cubicBezTo>
                  <a:cubicBezTo>
                    <a:pt x="909761" y="1135772"/>
                    <a:pt x="919039" y="1150228"/>
                    <a:pt x="931985" y="1160585"/>
                  </a:cubicBezTo>
                  <a:cubicBezTo>
                    <a:pt x="948488" y="1173787"/>
                    <a:pt x="968235" y="1182552"/>
                    <a:pt x="984738" y="1195754"/>
                  </a:cubicBezTo>
                  <a:cubicBezTo>
                    <a:pt x="1039257" y="1239369"/>
                    <a:pt x="1000499" y="1230010"/>
                    <a:pt x="1072662" y="1266092"/>
                  </a:cubicBezTo>
                  <a:cubicBezTo>
                    <a:pt x="1089241" y="1274381"/>
                    <a:pt x="1107831" y="1277815"/>
                    <a:pt x="1125415" y="1283677"/>
                  </a:cubicBezTo>
                  <a:cubicBezTo>
                    <a:pt x="1157235" y="1331407"/>
                    <a:pt x="1185705" y="1403420"/>
                    <a:pt x="1248508" y="1424354"/>
                  </a:cubicBezTo>
                  <a:cubicBezTo>
                    <a:pt x="1282332" y="1435629"/>
                    <a:pt x="1318846" y="1436077"/>
                    <a:pt x="1354015" y="1441938"/>
                  </a:cubicBezTo>
                  <a:cubicBezTo>
                    <a:pt x="1587541" y="1519781"/>
                    <a:pt x="1422486" y="1478718"/>
                    <a:pt x="1863969" y="1459523"/>
                  </a:cubicBezTo>
                  <a:cubicBezTo>
                    <a:pt x="1963907" y="1426210"/>
                    <a:pt x="1903617" y="1455045"/>
                    <a:pt x="2022231" y="1336431"/>
                  </a:cubicBezTo>
                  <a:lnTo>
                    <a:pt x="2110154" y="1248508"/>
                  </a:lnTo>
                  <a:cubicBezTo>
                    <a:pt x="2159966" y="1099065"/>
                    <a:pt x="2090494" y="1281275"/>
                    <a:pt x="2162908" y="1160585"/>
                  </a:cubicBezTo>
                  <a:cubicBezTo>
                    <a:pt x="2172445" y="1144691"/>
                    <a:pt x="2175615" y="1125714"/>
                    <a:pt x="2180492" y="1107831"/>
                  </a:cubicBezTo>
                  <a:cubicBezTo>
                    <a:pt x="2193210" y="1061199"/>
                    <a:pt x="2200377" y="1013009"/>
                    <a:pt x="2215662" y="967154"/>
                  </a:cubicBezTo>
                  <a:cubicBezTo>
                    <a:pt x="2253101" y="854831"/>
                    <a:pt x="2213693" y="982203"/>
                    <a:pt x="2250831" y="808892"/>
                  </a:cubicBezTo>
                  <a:cubicBezTo>
                    <a:pt x="2260959" y="761629"/>
                    <a:pt x="2276520" y="715612"/>
                    <a:pt x="2286000" y="668215"/>
                  </a:cubicBezTo>
                  <a:lnTo>
                    <a:pt x="2303585" y="580292"/>
                  </a:lnTo>
                  <a:cubicBezTo>
                    <a:pt x="2300774" y="546560"/>
                    <a:pt x="2314202" y="296614"/>
                    <a:pt x="2215662" y="263769"/>
                  </a:cubicBezTo>
                  <a:lnTo>
                    <a:pt x="2162908" y="246185"/>
                  </a:lnTo>
                  <a:cubicBezTo>
                    <a:pt x="2133600" y="216877"/>
                    <a:pt x="2114305" y="171369"/>
                    <a:pt x="2074985" y="158262"/>
                  </a:cubicBezTo>
                  <a:cubicBezTo>
                    <a:pt x="1756148" y="51981"/>
                    <a:pt x="2154959" y="180073"/>
                    <a:pt x="1881554" y="105508"/>
                  </a:cubicBezTo>
                  <a:cubicBezTo>
                    <a:pt x="1845788" y="95754"/>
                    <a:pt x="1811215" y="82061"/>
                    <a:pt x="1776046" y="70338"/>
                  </a:cubicBezTo>
                  <a:cubicBezTo>
                    <a:pt x="1758461" y="64476"/>
                    <a:pt x="1741641" y="55375"/>
                    <a:pt x="1723292" y="52754"/>
                  </a:cubicBezTo>
                  <a:cubicBezTo>
                    <a:pt x="1682261" y="46892"/>
                    <a:pt x="1641083" y="41983"/>
                    <a:pt x="1600200" y="35169"/>
                  </a:cubicBezTo>
                  <a:cubicBezTo>
                    <a:pt x="1570719" y="30255"/>
                    <a:pt x="1542001" y="20714"/>
                    <a:pt x="1512277" y="17585"/>
                  </a:cubicBezTo>
                  <a:cubicBezTo>
                    <a:pt x="1430458" y="8973"/>
                    <a:pt x="1348154" y="5862"/>
                    <a:pt x="1266092" y="0"/>
                  </a:cubicBezTo>
                  <a:cubicBezTo>
                    <a:pt x="1025769" y="5862"/>
                    <a:pt x="785270" y="6669"/>
                    <a:pt x="545123" y="17585"/>
                  </a:cubicBezTo>
                  <a:cubicBezTo>
                    <a:pt x="464338" y="21257"/>
                    <a:pt x="380677" y="146861"/>
                    <a:pt x="351692" y="175846"/>
                  </a:cubicBezTo>
                  <a:cubicBezTo>
                    <a:pt x="283994" y="243544"/>
                    <a:pt x="319630" y="214805"/>
                    <a:pt x="246185" y="263769"/>
                  </a:cubicBezTo>
                  <a:cubicBezTo>
                    <a:pt x="162051" y="389969"/>
                    <a:pt x="205734" y="339389"/>
                    <a:pt x="123092" y="422031"/>
                  </a:cubicBezTo>
                  <a:cubicBezTo>
                    <a:pt x="89470" y="522900"/>
                    <a:pt x="128270" y="432711"/>
                    <a:pt x="70338" y="509954"/>
                  </a:cubicBezTo>
                  <a:cubicBezTo>
                    <a:pt x="44977" y="543768"/>
                    <a:pt x="0" y="615462"/>
                    <a:pt x="0" y="615462"/>
                  </a:cubicBezTo>
                  <a:lnTo>
                    <a:pt x="17585" y="703385"/>
                  </a:lnTo>
                  <a:close/>
                </a:path>
              </a:pathLst>
            </a:custGeom>
            <a:solidFill>
              <a:srgbClr val="CC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D4B64B9-8103-694E-96E9-E0093B039DFC}"/>
                </a:ext>
              </a:extLst>
            </p:cNvPr>
            <p:cNvGrpSpPr/>
            <p:nvPr/>
          </p:nvGrpSpPr>
          <p:grpSpPr>
            <a:xfrm>
              <a:off x="3678235" y="3120595"/>
              <a:ext cx="5480298" cy="1431850"/>
              <a:chOff x="3660651" y="3141532"/>
              <a:chExt cx="5480298" cy="143185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DE5E4F-2521-0A4A-90CB-F724D769CC42}"/>
                  </a:ext>
                </a:extLst>
              </p:cNvPr>
              <p:cNvSpPr txBox="1"/>
              <p:nvPr/>
            </p:nvSpPr>
            <p:spPr>
              <a:xfrm rot="21353912">
                <a:off x="3660655" y="3141532"/>
                <a:ext cx="5374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Bradley Hand" pitchFamily="2" charset="77"/>
                  </a:rPr>
                  <a:t>I will not pick on kindergarteners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AE578-33F4-034F-88ED-B933FD306AE8}"/>
                  </a:ext>
                </a:extLst>
              </p:cNvPr>
              <p:cNvSpPr txBox="1"/>
              <p:nvPr/>
            </p:nvSpPr>
            <p:spPr>
              <a:xfrm rot="21353912">
                <a:off x="3660657" y="3454614"/>
                <a:ext cx="5374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Bradley Hand" pitchFamily="2" charset="77"/>
                  </a:rPr>
                  <a:t>I will not pick on kindergarteners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C41504-DEAF-B94B-9CD0-933B6B2A9687}"/>
                  </a:ext>
                </a:extLst>
              </p:cNvPr>
              <p:cNvSpPr txBox="1"/>
              <p:nvPr/>
            </p:nvSpPr>
            <p:spPr>
              <a:xfrm rot="21353912">
                <a:off x="3766164" y="4111717"/>
                <a:ext cx="5374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Bradley Hand" pitchFamily="2" charset="77"/>
                  </a:rPr>
                  <a:t>I         n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D7F68E-2C2A-7C4B-A14E-FFF0E7C04C7B}"/>
                  </a:ext>
                </a:extLst>
              </p:cNvPr>
              <p:cNvSpPr txBox="1"/>
              <p:nvPr/>
            </p:nvSpPr>
            <p:spPr>
              <a:xfrm rot="21353912">
                <a:off x="3660651" y="3731624"/>
                <a:ext cx="5374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Bradley Hand" pitchFamily="2" charset="77"/>
                  </a:rPr>
                  <a:t>I will not pick on kindergarteners</a:t>
                </a:r>
              </a:p>
            </p:txBody>
          </p:sp>
        </p:grpSp>
      </p:grpSp>
      <p:sp>
        <p:nvSpPr>
          <p:cNvPr id="15" name="Title 4">
            <a:extLst>
              <a:ext uri="{FF2B5EF4-FFF2-40B4-BE49-F238E27FC236}">
                <a16:creationId xmlns:a16="http://schemas.microsoft.com/office/drawing/2014/main" id="{D5AEDE94-65AB-A844-B903-3E063908A124}"/>
              </a:ext>
            </a:extLst>
          </p:cNvPr>
          <p:cNvSpPr txBox="1">
            <a:spLocks/>
          </p:cNvSpPr>
          <p:nvPr/>
        </p:nvSpPr>
        <p:spPr>
          <a:xfrm>
            <a:off x="-107731" y="3009296"/>
            <a:ext cx="2252932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00"/>
                </a:solidFill>
              </a:rPr>
              <a:t>For privacy reasons, I’ve blurred students’ faces</a:t>
            </a:r>
          </a:p>
        </p:txBody>
      </p:sp>
    </p:spTree>
    <p:extLst>
      <p:ext uri="{BB962C8B-B14F-4D97-AF65-F5344CB8AC3E}">
        <p14:creationId xmlns:p14="http://schemas.microsoft.com/office/powerpoint/2010/main" val="11828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List the 5 W’s for the following: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F3062A9E-79B8-E945-9786-424642524E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732F54-3AE2-6941-B6AB-1B51571C9925}"/>
              </a:ext>
            </a:extLst>
          </p:cNvPr>
          <p:cNvSpPr txBox="1">
            <a:spLocks/>
          </p:cNvSpPr>
          <p:nvPr/>
        </p:nvSpPr>
        <p:spPr>
          <a:xfrm>
            <a:off x="220132" y="2861732"/>
            <a:ext cx="11751734" cy="12869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dirty="0">
                <a:solidFill>
                  <a:srgbClr val="FFFF00"/>
                </a:solidFill>
              </a:rPr>
              <a:t>Turkey bans exams</a:t>
            </a:r>
          </a:p>
        </p:txBody>
      </p:sp>
    </p:spTree>
    <p:extLst>
      <p:ext uri="{BB962C8B-B14F-4D97-AF65-F5344CB8AC3E}">
        <p14:creationId xmlns:p14="http://schemas.microsoft.com/office/powerpoint/2010/main" val="40063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List the 5 W’s for the following: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5A0289B5-5DE1-3A45-85B4-81EC7F5880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F3E4C2-3F57-D64B-843F-C4DE8F622DFC}"/>
              </a:ext>
            </a:extLst>
          </p:cNvPr>
          <p:cNvSpPr txBox="1">
            <a:spLocks/>
          </p:cNvSpPr>
          <p:nvPr/>
        </p:nvSpPr>
        <p:spPr>
          <a:xfrm>
            <a:off x="220132" y="2861732"/>
            <a:ext cx="11751734" cy="12869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dirty="0">
                <a:solidFill>
                  <a:srgbClr val="FFFF00"/>
                </a:solidFill>
              </a:rPr>
              <a:t>Destructive black hole created in science lab</a:t>
            </a:r>
          </a:p>
        </p:txBody>
      </p:sp>
    </p:spTree>
    <p:extLst>
      <p:ext uri="{BB962C8B-B14F-4D97-AF65-F5344CB8AC3E}">
        <p14:creationId xmlns:p14="http://schemas.microsoft.com/office/powerpoint/2010/main" val="28251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List the 5 W’s for the following: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C69875-F3DA-4449-A6A6-6B5E61BC3D9F}"/>
              </a:ext>
            </a:extLst>
          </p:cNvPr>
          <p:cNvSpPr txBox="1">
            <a:spLocks/>
          </p:cNvSpPr>
          <p:nvPr/>
        </p:nvSpPr>
        <p:spPr>
          <a:xfrm>
            <a:off x="220133" y="1889482"/>
            <a:ext cx="11751734" cy="4448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dirty="0" err="1">
                <a:solidFill>
                  <a:srgbClr val="FFFF00"/>
                </a:solidFill>
              </a:rPr>
              <a:t>Koç</a:t>
            </a:r>
            <a:r>
              <a:rPr lang="en-US" sz="9600" dirty="0">
                <a:solidFill>
                  <a:srgbClr val="FFFF00"/>
                </a:solidFill>
              </a:rPr>
              <a:t> installs zip-lines between blocks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323D0C12-9167-8448-8CA5-45AA3B3773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E49277-951F-2449-958E-3EFADD07A3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3" y="4622104"/>
            <a:ext cx="3170558" cy="20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4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13" y="2132026"/>
            <a:ext cx="12192000" cy="295354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Mr. Chapman takes plastic IKEA plants hostage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List the 5 W’s for the following: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E698BE4-AC49-C749-B4C1-6BB021A803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189781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Mr. Chapman is revealed to be a giant lizard in a costume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List the 5 W’s for the following: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9EEB73E9-0A27-854F-8001-AEC8C556AF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6401"/>
            <a:ext cx="12192000" cy="189781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Mr. Chapman becoming school dictator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Outline (including two quotes) the following: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CBC3279A-64E7-ED45-B222-841AD7B2D8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6401"/>
            <a:ext cx="12192000" cy="301933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Destructive black hole that was created in </a:t>
            </a:r>
            <a:r>
              <a:rPr lang="en-US" sz="9600" dirty="0" err="1">
                <a:solidFill>
                  <a:srgbClr val="FFFF00"/>
                </a:solidFill>
              </a:rPr>
              <a:t>Koç</a:t>
            </a:r>
            <a:r>
              <a:rPr lang="en-US" sz="9600" dirty="0">
                <a:solidFill>
                  <a:srgbClr val="FFFF00"/>
                </a:solidFill>
              </a:rPr>
              <a:t> science lab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Outline (including two quotes) the following: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D68C1888-6398-DC47-B2DD-846B7B6EF0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6401"/>
            <a:ext cx="12192000" cy="189781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Turkey’s new law banning exams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Outline (including two quotes) the following: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CB68DBFC-0222-5C47-9F7E-F0C384B3C9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30476"/>
            <a:ext cx="12192000" cy="411860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When the government said there would be no more exams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a Headline for…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493F13B0-D501-2648-A38F-7906FE5E0A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6401"/>
            <a:ext cx="12192000" cy="189781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9600" dirty="0" err="1">
                <a:solidFill>
                  <a:srgbClr val="FFFF00"/>
                </a:solidFill>
              </a:rPr>
              <a:t>Koç</a:t>
            </a:r>
            <a:r>
              <a:rPr lang="en-US" sz="9600" dirty="0">
                <a:solidFill>
                  <a:srgbClr val="FFFF00"/>
                </a:solidFill>
              </a:rPr>
              <a:t> School installing 100–meter rock wall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Outline (including two quotes) the following: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C47D7F7B-DDCB-9F40-B53D-55460FB016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6401"/>
            <a:ext cx="12192000" cy="189781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A unicorn being discovered on campus</a:t>
            </a:r>
          </a:p>
          <a:p>
            <a:pPr marL="0" indent="0" algn="ctr">
              <a:buNone/>
            </a:pP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Outline (including two quotes) the following: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3F21BB0D-8A75-A640-AB73-4514131EBA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5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189781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Mr. Chapman accidentally coming to school in Spiderman pajamas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9" y="365125"/>
            <a:ext cx="1162594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a quote, including intro/name/grade, from someone involving: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CA838C0B-9EF0-C24D-B04A-937ED25289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189781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err="1">
                <a:solidFill>
                  <a:srgbClr val="FFFF00"/>
                </a:solidFill>
              </a:rPr>
              <a:t>Koç</a:t>
            </a:r>
            <a:r>
              <a:rPr lang="en-US" sz="9600" dirty="0">
                <a:solidFill>
                  <a:srgbClr val="FFFF00"/>
                </a:solidFill>
              </a:rPr>
              <a:t> installing zip-lines between blocks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a quote, including intro/name/grade, from someone involving: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A8E6BA5-1027-E042-AF32-1F9AD723EC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50C484-C167-674F-B1CB-6DFA90ED88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95534"/>
            <a:ext cx="3881604" cy="25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8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2073"/>
            <a:ext cx="12192000" cy="189781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A unicorn being discovered on campus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the full last paragraph of: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2368B754-1AE0-824D-B50B-6E7B55EF2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189781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Ali attacking </a:t>
            </a:r>
            <a:r>
              <a:rPr lang="en-US" sz="9600" dirty="0" err="1">
                <a:solidFill>
                  <a:srgbClr val="FFFF00"/>
                </a:solidFill>
              </a:rPr>
              <a:t>Cardi</a:t>
            </a:r>
            <a:r>
              <a:rPr lang="en-US" sz="9600" dirty="0">
                <a:solidFill>
                  <a:srgbClr val="FFFF00"/>
                </a:solidFill>
              </a:rPr>
              <a:t> B when she visited campus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the full last paragraph of: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C551CAE8-674A-3644-8F9D-2DFFAE20D5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6401"/>
            <a:ext cx="12192000" cy="189781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sz="3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Snow Day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two weeks ago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the full last paragraph of: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781D5D4-67A7-CF48-9CDA-925926B6F9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6401"/>
            <a:ext cx="12192000" cy="189781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sz="3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Giant Gorillas attacks </a:t>
            </a:r>
            <a:r>
              <a:rPr lang="en-US" sz="9600" dirty="0" err="1">
                <a:solidFill>
                  <a:srgbClr val="FFFF00"/>
                </a:solidFill>
              </a:rPr>
              <a:t>Koç</a:t>
            </a:r>
            <a:r>
              <a:rPr lang="en-US" sz="9600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Outline the following</a:t>
            </a:r>
            <a:r>
              <a:rPr lang="en-US" b="1" dirty="0">
                <a:solidFill>
                  <a:srgbClr val="FFFF00"/>
                </a:solidFill>
                <a:sym typeface="Wingdings" pitchFamily="2" charset="2"/>
              </a:rPr>
              <a:t> (including 2 quotes)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781D5D4-67A7-CF48-9CDA-925926B6F9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0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6401"/>
            <a:ext cx="12192000" cy="189781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sz="3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Giant Gorillas Attack </a:t>
            </a:r>
            <a:r>
              <a:rPr lang="en-US" sz="9600" dirty="0" err="1">
                <a:solidFill>
                  <a:srgbClr val="FFFF00"/>
                </a:solidFill>
              </a:rPr>
              <a:t>Koc</a:t>
            </a:r>
            <a:r>
              <a:rPr lang="en-US" sz="9600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the 5W’s for: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781D5D4-67A7-CF48-9CDA-925926B6F9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6401"/>
            <a:ext cx="12192000" cy="189781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sz="3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Dragon attacks </a:t>
            </a:r>
            <a:r>
              <a:rPr lang="en-US" sz="9600" dirty="0" err="1">
                <a:solidFill>
                  <a:srgbClr val="FFFF00"/>
                </a:solidFill>
              </a:rPr>
              <a:t>Koç</a:t>
            </a:r>
            <a:r>
              <a:rPr lang="en-US" sz="9600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a quote for: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781D5D4-67A7-CF48-9CDA-925926B6F9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0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1500" dirty="0"/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A lab explosion at school that created mutant students</a:t>
            </a:r>
            <a:endParaRPr lang="en-US" sz="9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a Headline for…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A65BCDBA-695C-F045-912E-370F34A3B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6401"/>
            <a:ext cx="12192000" cy="189781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sz="3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Giant Gorillas Attack </a:t>
            </a:r>
            <a:r>
              <a:rPr lang="en-US" sz="9600" dirty="0" err="1">
                <a:solidFill>
                  <a:srgbClr val="FFFF00"/>
                </a:solidFill>
              </a:rPr>
              <a:t>Koc</a:t>
            </a:r>
            <a:r>
              <a:rPr lang="en-US" sz="9600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" y="365125"/>
            <a:ext cx="1111649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a “How/Why it happened” paragraph for: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781D5D4-67A7-CF48-9CDA-925926B6F9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28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6401"/>
            <a:ext cx="12192000" cy="189781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sz="3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Giant Gorillas Attack </a:t>
            </a:r>
            <a:r>
              <a:rPr lang="en-US" sz="9600" dirty="0" err="1">
                <a:solidFill>
                  <a:srgbClr val="FFFF00"/>
                </a:solidFill>
              </a:rPr>
              <a:t>Koc</a:t>
            </a:r>
            <a:r>
              <a:rPr lang="en-US" sz="9600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" y="365125"/>
            <a:ext cx="1111649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the last paragraph for: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781D5D4-67A7-CF48-9CDA-925926B6F9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0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9600" dirty="0"/>
          </a:p>
          <a:p>
            <a:pPr marL="0" lvl="0" indent="0" algn="ctr">
              <a:buNone/>
            </a:pPr>
            <a:endParaRPr lang="en-US" sz="15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When Santa Claus was actually found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a Headline for…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AFAADBC8-0456-2B4D-9064-7DFD7C7EE9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9600" dirty="0"/>
          </a:p>
          <a:p>
            <a:pPr marL="0" lvl="0" indent="0" algn="ctr">
              <a:buNone/>
            </a:pPr>
            <a:endParaRPr lang="en-US" sz="3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When a choir student was chosen to tour with Nikki Minaj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a Headline for…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D102CF3F-19D0-824F-8162-9187DF74B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5225-49B1-F649-AEDE-63BA2C60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The time that T-Rex bones were discovered under the school</a:t>
            </a:r>
            <a:r>
              <a:rPr lang="en-US" sz="9600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1C43-FEEB-C24E-9D72-295A2F3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a Headline for…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A59B1998-026E-AF4F-8B53-F4DD018F6F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553BE55B-17E0-A443-A6F5-32746153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a Caption for the Following Picture:</a:t>
            </a: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33615A44-B893-7F49-90C7-05776F0FF5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1278E80-9E19-E140-90DF-E45B61646EF7}"/>
              </a:ext>
            </a:extLst>
          </p:cNvPr>
          <p:cNvSpPr txBox="1">
            <a:spLocks/>
          </p:cNvSpPr>
          <p:nvPr/>
        </p:nvSpPr>
        <p:spPr>
          <a:xfrm>
            <a:off x="0" y="2987044"/>
            <a:ext cx="2252932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00"/>
                </a:solidFill>
              </a:rPr>
              <a:t>For privacy reasons, I’ve blurred students’ faces</a:t>
            </a:r>
          </a:p>
        </p:txBody>
      </p:sp>
      <p:pic>
        <p:nvPicPr>
          <p:cNvPr id="3073" name="Picture 1" descr="page1image49328320">
            <a:extLst>
              <a:ext uri="{FF2B5EF4-FFF2-40B4-BE49-F238E27FC236}">
                <a16:creationId xmlns:a16="http://schemas.microsoft.com/office/drawing/2014/main" id="{F39DC26C-9DEC-E542-A90C-1C3F7682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371600"/>
            <a:ext cx="72771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68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ge1image49321872">
            <a:extLst>
              <a:ext uri="{FF2B5EF4-FFF2-40B4-BE49-F238E27FC236}">
                <a16:creationId xmlns:a16="http://schemas.microsoft.com/office/drawing/2014/main" id="{54FBC4A2-043B-5849-8443-35349F0FE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37" y="1676496"/>
            <a:ext cx="80391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A4B8641E-2476-6A4C-A3A7-AFEF296C8E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800CDE02-142D-3D46-BA2B-8630AD41EF32}"/>
              </a:ext>
            </a:extLst>
          </p:cNvPr>
          <p:cNvSpPr txBox="1">
            <a:spLocks/>
          </p:cNvSpPr>
          <p:nvPr/>
        </p:nvSpPr>
        <p:spPr>
          <a:xfrm>
            <a:off x="9906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00"/>
                </a:solidFill>
              </a:rPr>
              <a:t>Write a Caption for the Following Picture: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73FA97-A7D6-BF47-B1D2-D44D2C02D345}"/>
              </a:ext>
            </a:extLst>
          </p:cNvPr>
          <p:cNvGrpSpPr/>
          <p:nvPr/>
        </p:nvGrpSpPr>
        <p:grpSpPr>
          <a:xfrm>
            <a:off x="-667799" y="1690688"/>
            <a:ext cx="12173999" cy="3802275"/>
            <a:chOff x="-1006976" y="1675673"/>
            <a:chExt cx="12173999" cy="38022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98EBBD-9C60-4B43-9340-3730CB262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608840">
              <a:off x="6906900" y="1675673"/>
              <a:ext cx="4260123" cy="113099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964EFDD-BB85-2844-85AB-8AE71940C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56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53804">
              <a:off x="-1006976" y="2276340"/>
              <a:ext cx="9450390" cy="3201608"/>
            </a:xfrm>
            <a:prstGeom prst="rect">
              <a:avLst/>
            </a:prstGeom>
          </p:spPr>
        </p:pic>
      </p:grpSp>
      <p:sp>
        <p:nvSpPr>
          <p:cNvPr id="12" name="Title 4">
            <a:extLst>
              <a:ext uri="{FF2B5EF4-FFF2-40B4-BE49-F238E27FC236}">
                <a16:creationId xmlns:a16="http://schemas.microsoft.com/office/drawing/2014/main" id="{7F55AE8A-188A-D74A-8CAB-5E125C87C164}"/>
              </a:ext>
            </a:extLst>
          </p:cNvPr>
          <p:cNvSpPr txBox="1">
            <a:spLocks/>
          </p:cNvSpPr>
          <p:nvPr/>
        </p:nvSpPr>
        <p:spPr>
          <a:xfrm>
            <a:off x="0" y="2987044"/>
            <a:ext cx="2252932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00"/>
                </a:solidFill>
              </a:rPr>
              <a:t>For privacy reasons, I’ve blurred students’ faces</a:t>
            </a:r>
          </a:p>
        </p:txBody>
      </p:sp>
    </p:spTree>
    <p:extLst>
      <p:ext uri="{BB962C8B-B14F-4D97-AF65-F5344CB8AC3E}">
        <p14:creationId xmlns:p14="http://schemas.microsoft.com/office/powerpoint/2010/main" val="42328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2DAC5A53-7FCE-554A-BB59-1D4E31160A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685" y="5949082"/>
            <a:ext cx="1002315" cy="9089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02BBF2-A41E-5743-A013-80F1F06E9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Write a Caption for the Following Picture: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D39E5D-5C3D-F447-B2F3-238B31245778}"/>
              </a:ext>
            </a:extLst>
          </p:cNvPr>
          <p:cNvGrpSpPr/>
          <p:nvPr/>
        </p:nvGrpSpPr>
        <p:grpSpPr>
          <a:xfrm>
            <a:off x="2936631" y="1424354"/>
            <a:ext cx="6731000" cy="5255846"/>
            <a:chOff x="2936631" y="1424354"/>
            <a:chExt cx="6731000" cy="52558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35EADF-E737-D54B-8D73-BF0A21FBF8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36631" y="1424354"/>
              <a:ext cx="6731000" cy="52558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989859-2993-DC48-9C7D-2D79AA61C689}"/>
                </a:ext>
              </a:extLst>
            </p:cNvPr>
            <p:cNvSpPr txBox="1"/>
            <p:nvPr/>
          </p:nvSpPr>
          <p:spPr>
            <a:xfrm>
              <a:off x="5715000" y="5447839"/>
              <a:ext cx="12485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Engravers MT" panose="02090707080505020304" pitchFamily="18" charset="77"/>
                </a:rPr>
                <a:t>Koç</a:t>
              </a:r>
              <a:r>
                <a:rPr lang="en-US" sz="1000" dirty="0">
                  <a:latin typeface="Engravers MT" panose="02090707080505020304" pitchFamily="18" charset="77"/>
                </a:rPr>
                <a:t> Robotics Team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B120B5-9E27-7F40-BF54-266E30739168}"/>
                </a:ext>
              </a:extLst>
            </p:cNvPr>
            <p:cNvSpPr txBox="1"/>
            <p:nvPr/>
          </p:nvSpPr>
          <p:spPr>
            <a:xfrm>
              <a:off x="5677877" y="2073916"/>
              <a:ext cx="1248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Engravers MT" panose="02090707080505020304" pitchFamily="18" charset="77"/>
                </a:rPr>
                <a:t>1st  Place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22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3FF7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{9F66535E-676E-2E49-8588-8ADA3A4A29FC}tf10001064</Template>
  <TotalTime>3757</TotalTime>
  <Words>496</Words>
  <Application>Microsoft Macintosh PowerPoint</Application>
  <PresentationFormat>Widescreen</PresentationFormat>
  <Paragraphs>115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Bradley Hand</vt:lpstr>
      <vt:lpstr>Calibri</vt:lpstr>
      <vt:lpstr>Calibri Light</vt:lpstr>
      <vt:lpstr>Engravers MT</vt:lpstr>
      <vt:lpstr>Times New Roman</vt:lpstr>
      <vt:lpstr>Wingdings</vt:lpstr>
      <vt:lpstr>Office Theme</vt:lpstr>
      <vt:lpstr> </vt:lpstr>
      <vt:lpstr>Write a Headline for…</vt:lpstr>
      <vt:lpstr>Write a Headline for…</vt:lpstr>
      <vt:lpstr>Write a Headline for…</vt:lpstr>
      <vt:lpstr>Write a Headline for…</vt:lpstr>
      <vt:lpstr>Write a Headline for…</vt:lpstr>
      <vt:lpstr>Write a Caption for the Following Picture:</vt:lpstr>
      <vt:lpstr>PowerPoint Presentation</vt:lpstr>
      <vt:lpstr>Write a Caption for the Following Picture:</vt:lpstr>
      <vt:lpstr>Write a Caption for the Following Picture:</vt:lpstr>
      <vt:lpstr>Write a Caption for the Following Picture:</vt:lpstr>
      <vt:lpstr>List the 5 W’s for the following:</vt:lpstr>
      <vt:lpstr>List the 5 W’s for the following:</vt:lpstr>
      <vt:lpstr>List the 5 W’s for the following:</vt:lpstr>
      <vt:lpstr>List the 5 W’s for the following:</vt:lpstr>
      <vt:lpstr>List the 5 W’s for the following:</vt:lpstr>
      <vt:lpstr>Outline (including two quotes) the following:</vt:lpstr>
      <vt:lpstr>Outline (including two quotes) the following:</vt:lpstr>
      <vt:lpstr>Outline (including two quotes) the following:</vt:lpstr>
      <vt:lpstr>Outline (including two quotes) the following:</vt:lpstr>
      <vt:lpstr>Outline (including two quotes) the following:</vt:lpstr>
      <vt:lpstr>Write a quote, including intro/name/grade, from someone involving:</vt:lpstr>
      <vt:lpstr>Write a quote, including intro/name/grade, from someone involving:</vt:lpstr>
      <vt:lpstr>Write the full last paragraph of:</vt:lpstr>
      <vt:lpstr>Write the full last paragraph of:</vt:lpstr>
      <vt:lpstr>Write the full last paragraph of:</vt:lpstr>
      <vt:lpstr>Outline the following (including 2 quotes)</vt:lpstr>
      <vt:lpstr>Write the 5W’s for:</vt:lpstr>
      <vt:lpstr>Write a quote for:</vt:lpstr>
      <vt:lpstr>Write a “How/Why it happened” paragraph for:</vt:lpstr>
      <vt:lpstr>Write the last paragraph for: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Persuasive Essay</dc:title>
  <dc:subject/>
  <dc:creator>Microsoft Office User</dc:creator>
  <cp:keywords/>
  <dc:description/>
  <cp:lastModifiedBy>Chapman</cp:lastModifiedBy>
  <cp:revision>210</cp:revision>
  <dcterms:created xsi:type="dcterms:W3CDTF">2018-11-14T11:25:29Z</dcterms:created>
  <dcterms:modified xsi:type="dcterms:W3CDTF">2019-12-31T06:03:01Z</dcterms:modified>
  <cp:category/>
</cp:coreProperties>
</file>