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2" r:id="rId5"/>
    <p:sldId id="272" r:id="rId6"/>
    <p:sldId id="271" r:id="rId7"/>
    <p:sldId id="264" r:id="rId8"/>
    <p:sldId id="265" r:id="rId9"/>
    <p:sldId id="270" r:id="rId10"/>
    <p:sldId id="267" r:id="rId11"/>
    <p:sldId id="261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BA2"/>
    <a:srgbClr val="E200A7"/>
    <a:srgbClr val="9EFF29"/>
    <a:srgbClr val="0000CC"/>
    <a:srgbClr val="FF2549"/>
    <a:srgbClr val="007033"/>
    <a:srgbClr val="C33A1F"/>
    <a:srgbClr val="003635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 snapToGrid="0">
      <p:cViewPr varScale="1">
        <p:scale>
          <a:sx n="130" d="100"/>
          <a:sy n="130" d="100"/>
        </p:scale>
        <p:origin x="4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574" y="1563330"/>
            <a:ext cx="8214851" cy="143059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CB0BA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5" y="2993923"/>
            <a:ext cx="8207477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253834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283110"/>
            <a:ext cx="8246070" cy="349536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6" y="391788"/>
            <a:ext cx="707017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B0B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5" y="1125817"/>
            <a:ext cx="7093973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95" y="249526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7440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4680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7440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4680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reybchapman.com/teaching/index_files/Street%20Art%20Project%20201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reybchapman.com/teaching/index_files/Ecotopia%20Project%20201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34" y="1482213"/>
            <a:ext cx="8045246" cy="1526459"/>
          </a:xfrm>
        </p:spPr>
        <p:txBody>
          <a:bodyPr>
            <a:normAutofit/>
          </a:bodyPr>
          <a:lstStyle/>
          <a:p>
            <a:r>
              <a:rPr lang="en-US" dirty="0"/>
              <a:t>Learning By Discovery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34" y="2934929"/>
            <a:ext cx="8244348" cy="730043"/>
          </a:xfrm>
        </p:spPr>
        <p:txBody>
          <a:bodyPr/>
          <a:lstStyle/>
          <a:p>
            <a:r>
              <a:rPr lang="en-US" dirty="0"/>
              <a:t>An Introduction to P.B.L.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Street Art Project</a:t>
            </a:r>
          </a:p>
        </p:txBody>
      </p:sp>
      <p:pic>
        <p:nvPicPr>
          <p:cNvPr id="2049" name="Picture 1" descr="page1image3886208">
            <a:extLst>
              <a:ext uri="{FF2B5EF4-FFF2-40B4-BE49-F238E27FC236}">
                <a16:creationId xmlns:a16="http://schemas.microsoft.com/office/drawing/2014/main" id="{7B5440AA-6EDB-3746-BF93-8AEDB130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332412"/>
            <a:ext cx="61087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1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576" y="1125817"/>
            <a:ext cx="6752302" cy="3511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science teacher wants to excite students about engineering/NGSS standards through a project. Using those standards and standards from your curriculum, come up with a potential project in your groups.</a:t>
            </a:r>
          </a:p>
        </p:txBody>
      </p:sp>
    </p:spTree>
    <p:extLst>
      <p:ext uri="{BB962C8B-B14F-4D97-AF65-F5344CB8AC3E}">
        <p14:creationId xmlns:p14="http://schemas.microsoft.com/office/powerpoint/2010/main" val="64153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Thoughts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576" y="1125817"/>
            <a:ext cx="3930443" cy="35110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Create an engaging flyer &amp; include Exhibition date</a:t>
            </a:r>
          </a:p>
          <a:p>
            <a:r>
              <a:rPr lang="en-US" dirty="0"/>
              <a:t>Integrate field trips and/or experts</a:t>
            </a:r>
          </a:p>
          <a:p>
            <a:r>
              <a:rPr lang="en-US" dirty="0"/>
              <a:t>Don’t force interdisciplinary when it isn’t natural</a:t>
            </a:r>
          </a:p>
          <a:p>
            <a:r>
              <a:rPr lang="en-US" dirty="0"/>
              <a:t>Balance is key – there are a ton of things that you just can’t do with a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45608-DD4D-A94A-82C5-7F888D99D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46" y="0"/>
            <a:ext cx="40294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Goals/Learning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576" y="1125817"/>
            <a:ext cx="4245076" cy="35110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Understand the reasons behind PBL</a:t>
            </a:r>
          </a:p>
          <a:p>
            <a:r>
              <a:rPr lang="en-US" dirty="0"/>
              <a:t>Learn what Project-Tuning is</a:t>
            </a:r>
          </a:p>
          <a:p>
            <a:r>
              <a:rPr lang="en-US" dirty="0"/>
              <a:t>Come up with a (basic) outline of an interdisciplinary project you could do for your subject/grade</a:t>
            </a:r>
          </a:p>
          <a:p>
            <a:r>
              <a:rPr lang="en-US" dirty="0"/>
              <a:t>Any other things you’d like to address?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70CD2B8-CDAB-3145-A225-0F1993B9A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566" y="1077809"/>
            <a:ext cx="3137830" cy="40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PBL?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4" y="1283110"/>
            <a:ext cx="4611756" cy="38603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Meets the standards while engaging students</a:t>
            </a:r>
          </a:p>
          <a:p>
            <a:r>
              <a:rPr lang="en-US" dirty="0"/>
              <a:t>Exposes students to the 21</a:t>
            </a:r>
            <a:r>
              <a:rPr lang="en-US" baseline="30000" dirty="0"/>
              <a:t>st</a:t>
            </a:r>
            <a:r>
              <a:rPr lang="en-US" dirty="0"/>
              <a:t> Century 4 C’s:</a:t>
            </a:r>
          </a:p>
          <a:p>
            <a:pPr lvl="1"/>
            <a:r>
              <a:rPr lang="en-US" dirty="0"/>
              <a:t>Creativity, Critical Thinking, Collaboration, Communication</a:t>
            </a:r>
          </a:p>
          <a:p>
            <a:r>
              <a:rPr lang="en-US" dirty="0"/>
              <a:t>Encourages curiosity and empowers students to be lifelong learners (and, ideally, empathetic world citizens)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75D56-A4C7-924D-9AF6-B2F2CFA5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63040"/>
            <a:ext cx="4093745" cy="30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an Effective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576" y="1125817"/>
            <a:ext cx="6545823" cy="3883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Hits the standards/4 C’s</a:t>
            </a:r>
          </a:p>
          <a:p>
            <a:r>
              <a:rPr lang="en-US" dirty="0"/>
              <a:t>Students learn by (among other things) discussing, questioning, and investigating, based on the essential question(s) and their own questions</a:t>
            </a:r>
          </a:p>
          <a:p>
            <a:r>
              <a:rPr lang="en-US" dirty="0"/>
              <a:t>Real-World Authenticity</a:t>
            </a:r>
          </a:p>
          <a:p>
            <a:r>
              <a:rPr lang="en-US" dirty="0"/>
              <a:t>Public Product – Exhibition</a:t>
            </a:r>
          </a:p>
          <a:p>
            <a:r>
              <a:rPr lang="en-US" dirty="0"/>
              <a:t>Group *and* Individual assessment</a:t>
            </a:r>
          </a:p>
          <a:p>
            <a:r>
              <a:rPr lang="en-US" dirty="0"/>
              <a:t>Project-Tuning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Planning/Brainstorming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8FE54-2458-1F4D-8BEC-B76CE98D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241761"/>
            <a:ext cx="5003074" cy="3241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2E21C-C628-8F42-9BCA-9AB7DEC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948514"/>
            <a:ext cx="4289697" cy="25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1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Project-Tuning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74420-E05B-0C41-A021-E9CEF516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787"/>
            <a:ext cx="4639928" cy="3262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D5CF9-ED6F-1143-BAF4-62817FD89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34" y="1313430"/>
            <a:ext cx="4863166" cy="37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283110"/>
            <a:ext cx="4208647" cy="3860390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/>
              <a:t>Ecotopia Project</a:t>
            </a:r>
          </a:p>
          <a:p>
            <a:pPr lvl="1"/>
            <a:r>
              <a:rPr lang="en-US" sz="2300" dirty="0"/>
              <a:t>Research &amp; create socially &amp; environmentally stable community (S.S. &amp; Science)</a:t>
            </a:r>
          </a:p>
          <a:p>
            <a:pPr lvl="1"/>
            <a:r>
              <a:rPr lang="en-US" sz="2300" dirty="0"/>
              <a:t>Create guidebook to community (Spanish)</a:t>
            </a:r>
          </a:p>
          <a:p>
            <a:pPr lvl="1"/>
            <a:r>
              <a:rPr lang="en-US" sz="2300" dirty="0"/>
              <a:t>Design own national game for new community (PE)</a:t>
            </a:r>
          </a:p>
          <a:p>
            <a:pPr lvl="1"/>
            <a:r>
              <a:rPr lang="en-US" sz="2300" dirty="0"/>
              <a:t>Create stop-motion video for ecosystem (Visual Arts)</a:t>
            </a:r>
          </a:p>
          <a:p>
            <a:pPr lvl="1"/>
            <a:r>
              <a:rPr lang="en-US" sz="2300" dirty="0"/>
              <a:t>Create advertising campaign for utopia, using ethos, pathos, and logos (English)</a:t>
            </a:r>
          </a:p>
          <a:p>
            <a:pPr lvl="1"/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F5CB122-8E5B-2042-8721-E46B1EB9E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9" y="0"/>
            <a:ext cx="39017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 Sample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4E2F4-C5A4-3248-86E1-FD5553EA7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855"/>
            <a:ext cx="9144000" cy="42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1image3854848">
            <a:extLst>
              <a:ext uri="{FF2B5EF4-FFF2-40B4-BE49-F238E27FC236}">
                <a16:creationId xmlns:a16="http://schemas.microsoft.com/office/drawing/2014/main" id="{E8CDBBB2-AC96-BE4E-BE2F-435C70CB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14" y="438150"/>
            <a:ext cx="67818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It Looks Like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02F01-0CC9-C74B-A34D-3E8EECE02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1937"/>
            <a:ext cx="4559796" cy="2738113"/>
          </a:xfrm>
          <a:prstGeom prst="rect">
            <a:avLst/>
          </a:prstGeom>
        </p:spPr>
      </p:pic>
      <p:pic>
        <p:nvPicPr>
          <p:cNvPr id="1025" name="Picture 1" descr="page1image3848576">
            <a:extLst>
              <a:ext uri="{FF2B5EF4-FFF2-40B4-BE49-F238E27FC236}">
                <a16:creationId xmlns:a16="http://schemas.microsoft.com/office/drawing/2014/main" id="{A73D53EF-B118-6E4B-957C-6ED279C5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84"/>
            <a:ext cx="3988882" cy="24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3858432">
            <a:extLst>
              <a:ext uri="{FF2B5EF4-FFF2-40B4-BE49-F238E27FC236}">
                <a16:creationId xmlns:a16="http://schemas.microsoft.com/office/drawing/2014/main" id="{C76BCFD8-05BF-9049-A2FE-74919BAC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5880"/>
            <a:ext cx="4079347" cy="26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Macintosh PowerPoint</Application>
  <PresentationFormat>On-screen Show (16:9)</PresentationFormat>
  <Paragraphs>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Learning By Discovery</vt:lpstr>
      <vt:lpstr>Today’s Goals/Learning Objectives</vt:lpstr>
      <vt:lpstr>Why PBL?</vt:lpstr>
      <vt:lpstr>Components of an Effective Project</vt:lpstr>
      <vt:lpstr>Project Planning/Brainstorming</vt:lpstr>
      <vt:lpstr>Project-Tuning</vt:lpstr>
      <vt:lpstr>Example</vt:lpstr>
      <vt:lpstr>Curriculum Sample</vt:lpstr>
      <vt:lpstr>What It Looks Like</vt:lpstr>
      <vt:lpstr>Street Art Project</vt:lpstr>
      <vt:lpstr>Activity</vt:lpstr>
      <vt:lpstr>Last Thoughts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2020-02-05T13:36:31Z</dcterms:modified>
</cp:coreProperties>
</file>